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266" r:id="rId3"/>
    <p:sldId id="2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76200"/>
            <a:ext cx="85344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12 de </a:t>
            </a:r>
            <a:r>
              <a:rPr lang="en-US" sz="3600" dirty="0" err="1" smtClean="0">
                <a:solidFill>
                  <a:srgbClr val="0070C0"/>
                </a:solidFill>
              </a:rPr>
              <a:t>junio</a:t>
            </a:r>
            <a:r>
              <a:rPr lang="en-US" sz="3600" dirty="0" smtClean="0">
                <a:solidFill>
                  <a:srgbClr val="0070C0"/>
                </a:solidFill>
              </a:rPr>
              <a:t> del 2018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12" y="990600"/>
            <a:ext cx="9109587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75b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/>
              <a:t>:  </a:t>
            </a:r>
            <a:r>
              <a:rPr lang="en-US" sz="2800" dirty="0" err="1"/>
              <a:t>Conjuga</a:t>
            </a: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err="1" smtClean="0"/>
              <a:t>Arreglar</a:t>
            </a:r>
            <a:r>
              <a:rPr lang="en-US" sz="2800" dirty="0" smtClean="0"/>
              <a:t>	</a:t>
            </a:r>
            <a:r>
              <a:rPr lang="en-US" sz="2800" dirty="0"/>
              <a:t>	2. </a:t>
            </a:r>
            <a:r>
              <a:rPr lang="en-US" sz="2800" dirty="0" err="1" smtClean="0"/>
              <a:t>Chequear</a:t>
            </a:r>
            <a:r>
              <a:rPr lang="en-US" sz="2800" dirty="0"/>
              <a:t>	  </a:t>
            </a:r>
            <a:r>
              <a:rPr lang="en-US" sz="2800" dirty="0" smtClean="0"/>
              <a:t>	3</a:t>
            </a:r>
            <a:r>
              <a:rPr lang="en-US" sz="2800" dirty="0"/>
              <a:t>. </a:t>
            </a:r>
            <a:r>
              <a:rPr lang="en-US" sz="2800" dirty="0" err="1" smtClean="0"/>
              <a:t>Enamor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</a:t>
            </a:r>
            <a:endParaRPr lang="en-US" sz="2800" dirty="0"/>
          </a:p>
          <a:p>
            <a:pPr marL="514350" indent="-514350">
              <a:buAutoNum type="arabicPeriod" startAt="4"/>
            </a:pPr>
            <a:r>
              <a:rPr lang="en-US" sz="2800" dirty="0" err="1" smtClean="0"/>
              <a:t>Nadar</a:t>
            </a:r>
            <a:r>
              <a:rPr lang="en-US" sz="2800" dirty="0"/>
              <a:t>		</a:t>
            </a:r>
            <a:r>
              <a:rPr lang="en-US" sz="2800" dirty="0" smtClean="0"/>
              <a:t>5. </a:t>
            </a:r>
            <a:r>
              <a:rPr lang="en-US" sz="2800" dirty="0" err="1" smtClean="0"/>
              <a:t>Veng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 </a:t>
            </a:r>
            <a:r>
              <a:rPr lang="en-US" sz="2800" dirty="0" smtClean="0"/>
              <a:t> 	6. </a:t>
            </a:r>
            <a:r>
              <a:rPr lang="en-US" sz="2800" dirty="0" err="1" smtClean="0"/>
              <a:t>Nomin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</a:t>
            </a:r>
            <a:r>
              <a:rPr lang="en-US" sz="2800" dirty="0" smtClean="0"/>
              <a:t>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begin to watch CASI CASI and take active notes in your notebook.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75b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Complete p. </a:t>
            </a:r>
            <a:r>
              <a:rPr lang="en-US" sz="2800" dirty="0" smtClean="0"/>
              <a:t>3, p. 4 (up to 3.2), p. 5 Comprehension: </a:t>
            </a:r>
            <a:r>
              <a:rPr lang="en-US" sz="2800" dirty="0" err="1" smtClean="0"/>
              <a:t>Ej</a:t>
            </a:r>
            <a:r>
              <a:rPr lang="en-US" sz="2800" dirty="0" smtClean="0"/>
              <a:t>. A (1-3) 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032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5831944"/>
              </p:ext>
            </p:extLst>
          </p:nvPr>
        </p:nvGraphicFramePr>
        <p:xfrm>
          <a:off x="228600" y="10668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arenR"/>
                      </a:pPr>
                      <a:r>
                        <a:rPr lang="en-US" sz="2400" baseline="0" dirty="0" err="1" smtClean="0"/>
                        <a:t>Arreglar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arrange/ fix)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 </a:t>
                      </a:r>
                      <a:r>
                        <a:rPr lang="en-US" sz="2400" dirty="0" err="1" smtClean="0"/>
                        <a:t>Chequear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pPr algn="ctr"/>
                      <a:r>
                        <a:rPr lang="en-US" sz="2400" b="0" i="1" dirty="0" smtClean="0"/>
                        <a:t>(to check)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Enamor</a:t>
                      </a:r>
                      <a:r>
                        <a:rPr lang="en-US" sz="2400" u="sng" baseline="0" dirty="0" err="1" smtClean="0">
                          <a:solidFill>
                            <a:schemeClr val="bg1"/>
                          </a:solidFill>
                        </a:rPr>
                        <a:t>ar</a:t>
                      </a:r>
                      <a:r>
                        <a:rPr lang="en-US" sz="2400" i="1" baseline="0" dirty="0" err="1" smtClean="0">
                          <a:solidFill>
                            <a:srgbClr val="FFFF00"/>
                          </a:solidFill>
                        </a:rPr>
                        <a:t>se</a:t>
                      </a:r>
                      <a:r>
                        <a:rPr lang="en-US" sz="2400" baseline="0" dirty="0" smtClean="0"/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fall in love)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</a:t>
                      </a: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</a:t>
                      </a: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988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604395"/>
              </p:ext>
            </p:extLst>
          </p:nvPr>
        </p:nvGraphicFramePr>
        <p:xfrm>
          <a:off x="228600" y="1066800"/>
          <a:ext cx="8763000" cy="5824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4)  </a:t>
                      </a:r>
                      <a:r>
                        <a:rPr lang="en-US" sz="2400" baseline="0" dirty="0" err="1" smtClean="0"/>
                        <a:t>Nadar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swim)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5)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Veng</a:t>
                      </a:r>
                      <a:r>
                        <a:rPr lang="en-US" sz="2400" u="sng" baseline="0" dirty="0" err="1" smtClean="0">
                          <a:solidFill>
                            <a:schemeClr val="bg1"/>
                          </a:solidFill>
                        </a:rPr>
                        <a:t>ar</a:t>
                      </a:r>
                      <a:r>
                        <a:rPr lang="en-US" sz="2400" i="1" baseline="0" dirty="0" err="1" smtClean="0">
                          <a:solidFill>
                            <a:srgbClr val="FFFF00"/>
                          </a:solidFill>
                        </a:rPr>
                        <a:t>se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get revenge)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Nomin</a:t>
                      </a:r>
                      <a:r>
                        <a:rPr lang="en-US" sz="2400" u="sng" baseline="0" dirty="0" err="1" smtClean="0">
                          <a:solidFill>
                            <a:schemeClr val="bg1"/>
                          </a:solidFill>
                        </a:rPr>
                        <a:t>ar</a:t>
                      </a:r>
                      <a:r>
                        <a:rPr lang="en-US" sz="2400" i="1" baseline="0" dirty="0" err="1" smtClean="0">
                          <a:solidFill>
                            <a:srgbClr val="FFFF00"/>
                          </a:solidFill>
                        </a:rPr>
                        <a:t>se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nominate oneself)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</a:t>
                      </a: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</a:t>
                      </a: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 </a:t>
                      </a: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Nos</a:t>
                      </a: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</a:t>
                      </a: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</a:t>
                      </a: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154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17492</TotalTime>
  <Words>103</Words>
  <Application>Microsoft Office PowerPoint</Application>
  <PresentationFormat>On-screen Show (4:3)</PresentationFormat>
  <Paragraphs>51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 Clase 601 La fecha es el 12 de junio del 2018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79</cp:revision>
  <cp:lastPrinted>2015-05-20T16:26:09Z</cp:lastPrinted>
  <dcterms:created xsi:type="dcterms:W3CDTF">2014-05-12T21:03:23Z</dcterms:created>
  <dcterms:modified xsi:type="dcterms:W3CDTF">2018-06-12T18:32:06Z</dcterms:modified>
</cp:coreProperties>
</file>